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17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A6F477-48E2-7C4D-ABB7-0D56CE101E2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B2D18D-9757-DA42-92BC-651AA9BDA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570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B2D18D-9757-DA42-92BC-651AA9BDA1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02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B2D18D-9757-DA42-92BC-651AA9BDA1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53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B2D18D-9757-DA42-92BC-651AA9BDA1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416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B2D18D-9757-DA42-92BC-651AA9BDA1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2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B2D18D-9757-DA42-92BC-651AA9BDA1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69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B2D18D-9757-DA42-92BC-651AA9BDA1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72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B2D18D-9757-DA42-92BC-651AA9BDA1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69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Predicting Water Potability Using Supervised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Final Project – Supervised ML</a:t>
            </a:r>
            <a:endParaRPr lang="en-US" dirty="0"/>
          </a:p>
          <a:p>
            <a:r>
              <a:rPr lang="en-US"/>
              <a:t>YING YU</a:t>
            </a:r>
            <a:endParaRPr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59C04920-3615-731B-B8BD-67C9E011CB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277"/>
    </mc:Choice>
    <mc:Fallback xmlns="">
      <p:transition spd="slow" advTm="762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Problem Do We Solve?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Goal: Predict whether water is safe to drink (potable) based on chemical features.</a:t>
            </a:r>
          </a:p>
          <a:p>
            <a:r>
              <a:t>Real-world impact: Identifying unsafe drinking water in under-tested regions.</a:t>
            </a:r>
          </a:p>
          <a:p>
            <a:r>
              <a:t>Dataset: Water Potability dataset from Kaggle – includes pH, Solids, Sulfate, etc.</a:t>
            </a: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475E37E7-8906-73E3-FC60-A6227BE29A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541"/>
    </mc:Choice>
    <mc:Fallback xmlns="">
      <p:transition spd="slow" advTm="183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ML Approaches Are Used?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/>
          </a:p>
          <a:p>
            <a:r>
              <a:t>Baseline models: Logistic Regression, Decision Tree</a:t>
            </a:r>
          </a:p>
          <a:p>
            <a:r>
              <a:t>Ensemble methods: Random Forest, Gradient Boosting, XGBoost</a:t>
            </a:r>
          </a:p>
          <a:p>
            <a:r>
              <a:t>Support Vector Machine (SVM)</a:t>
            </a:r>
          </a:p>
          <a:p>
            <a:r>
              <a:t>Data preprocessing: Median imputation, StandardScaler</a:t>
            </a:r>
          </a:p>
          <a:p>
            <a:r>
              <a:t>Model evaluation: Accuracy, F1-score, Confusion Matrix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7B76D0CC-1617-15F5-B9CA-5BACA8F63B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768"/>
    </mc:Choice>
    <mc:Fallback xmlns="">
      <p:transition spd="slow" advTm="216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Model Results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/>
          </a:p>
          <a:p>
            <a:r>
              <a:t>Logistic Regression: Fails on class 1 (potable), predicts only non-potable</a:t>
            </a:r>
          </a:p>
          <a:p>
            <a:r>
              <a:t>Decision Tree: Balanced but modest performance (F1 ~0.47 for class 1)</a:t>
            </a:r>
          </a:p>
          <a:p>
            <a:r>
              <a:t>Random Forest: Best accuracy (~65%), but low recall on class 1</a:t>
            </a:r>
          </a:p>
          <a:p>
            <a:r>
              <a:t>SVM: Best balanced F1-scores</a:t>
            </a:r>
          </a:p>
          <a:p>
            <a:r>
              <a:t>Tuned Gradient Boosting: Improved precision but still struggles on recall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9E13198A-8C98-80AB-7ADD-4C3BFE1B5C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38"/>
    </mc:Choice>
    <mc:Fallback xmlns="">
      <p:transition spd="slow" advTm="92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Model Performance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371600"/>
          <a:ext cx="8229600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Precision (Potable)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Recall (Potable)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F1-score (Potable)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61%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≈63%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≈0.50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≈0.55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7" name="Audio 6">
            <a:extLst>
              <a:ext uri="{FF2B5EF4-FFF2-40B4-BE49-F238E27FC236}">
                <a16:creationId xmlns:a16="http://schemas.microsoft.com/office/drawing/2014/main" id="{CFEBFDF2-064A-CE39-2FD1-C3072F8DA4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97"/>
    </mc:Choice>
    <mc:Fallback xmlns="">
      <p:transition spd="slow" advTm="597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A268593-131D-AA50-89AC-470420E07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82600" y="2386203"/>
            <a:ext cx="8178799" cy="2085592"/>
          </a:xfrm>
          <a:prstGeom prst="rect">
            <a:avLst/>
          </a:prstGeom>
        </p:spPr>
      </p:pic>
      <p:pic>
        <p:nvPicPr>
          <p:cNvPr id="4" name="Audio 3">
            <a:extLst>
              <a:ext uri="{FF2B5EF4-FFF2-40B4-BE49-F238E27FC236}">
                <a16:creationId xmlns:a16="http://schemas.microsoft.com/office/drawing/2014/main" id="{76C6F88B-653E-D8BF-53D2-2C4537FEDF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982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733"/>
    </mc:Choice>
    <mc:Fallback xmlns="">
      <p:transition spd="slow" advTm="199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Conclusion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dirty="0"/>
          </a:p>
          <a:p>
            <a:r>
              <a:rPr dirty="0"/>
              <a:t>SVM and Gradient Boosting showed most balanced performance</a:t>
            </a:r>
          </a:p>
          <a:p>
            <a:r>
              <a:rPr dirty="0"/>
              <a:t>Class imbalance significantly affects model performance</a:t>
            </a:r>
          </a:p>
          <a:p>
            <a:r>
              <a:rPr dirty="0"/>
              <a:t>Next steps: Apply oversampling (SMOTE) or ensemble stacking</a:t>
            </a:r>
          </a:p>
          <a:p>
            <a:r>
              <a:rPr dirty="0"/>
              <a:t>Deploy model in regions with limited lab infrastructure for water testing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3DF077FB-0B86-B5E8-B042-5D934E8785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026"/>
    </mc:Choice>
    <mc:Fallback xmlns="">
      <p:transition spd="slow" advTm="62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270</Words>
  <Application>Microsoft Macintosh PowerPoint</Application>
  <PresentationFormat>On-screen Show (4:3)</PresentationFormat>
  <Paragraphs>66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Arial</vt:lpstr>
      <vt:lpstr>Calibri</vt:lpstr>
      <vt:lpstr>Office Theme</vt:lpstr>
      <vt:lpstr>Predicting Water Potability Using Supervised Machine Learning</vt:lpstr>
      <vt:lpstr>What Problem Do We Solve?</vt:lpstr>
      <vt:lpstr>What ML Approaches Are Used?</vt:lpstr>
      <vt:lpstr>Model Results Overview</vt:lpstr>
      <vt:lpstr>Model Performance Comparison</vt:lpstr>
      <vt:lpstr>PowerPoint Presentation</vt:lpstr>
      <vt:lpstr>Conclusion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Kai Wu</cp:lastModifiedBy>
  <cp:revision>8</cp:revision>
  <dcterms:created xsi:type="dcterms:W3CDTF">2013-01-27T09:14:16Z</dcterms:created>
  <dcterms:modified xsi:type="dcterms:W3CDTF">2025-07-28T02:27:34Z</dcterms:modified>
  <cp:category/>
</cp:coreProperties>
</file>

<file path=docProps/thumbnail.jpeg>
</file>